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4" r:id="rId3"/>
    <p:sldId id="257" r:id="rId4"/>
    <p:sldId id="258" r:id="rId5"/>
    <p:sldId id="259" r:id="rId6"/>
    <p:sldId id="260" r:id="rId7"/>
    <p:sldId id="261" r:id="rId8"/>
    <p:sldId id="262"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6327"/>
  </p:normalViewPr>
  <p:slideViewPr>
    <p:cSldViewPr snapToGrid="0" snapToObjects="1">
      <p:cViewPr varScale="1">
        <p:scale>
          <a:sx n="128" d="100"/>
          <a:sy n="128" d="100"/>
        </p:scale>
        <p:origin x="4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77C890-C75B-CC4E-A769-072033B3B0C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D49C4C89-AE2B-D44B-9C72-1D4CA72023F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F390DDF2-82C6-5D47-B402-0B3A06440734}"/>
              </a:ext>
            </a:extLst>
          </p:cNvPr>
          <p:cNvSpPr>
            <a:spLocks noGrp="1"/>
          </p:cNvSpPr>
          <p:nvPr>
            <p:ph type="dt" sz="half" idx="10"/>
          </p:nvPr>
        </p:nvSpPr>
        <p:spPr/>
        <p:txBody>
          <a:bodyPr/>
          <a:lstStyle/>
          <a:p>
            <a:fld id="{AF198A97-FF5C-214E-AA29-EBC26B5008D8}" type="datetimeFigureOut">
              <a:rPr lang="en-US" smtClean="0"/>
              <a:t>9/8/21</a:t>
            </a:fld>
            <a:endParaRPr lang="en-US"/>
          </a:p>
        </p:txBody>
      </p:sp>
      <p:sp>
        <p:nvSpPr>
          <p:cNvPr id="5" name="Footer Placeholder 4">
            <a:extLst>
              <a:ext uri="{FF2B5EF4-FFF2-40B4-BE49-F238E27FC236}">
                <a16:creationId xmlns:a16="http://schemas.microsoft.com/office/drawing/2014/main" id="{492CE544-FF3A-B04B-B6DA-1F248D8E98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A744C4-2BF4-6240-8D4F-6C16CA409642}"/>
              </a:ext>
            </a:extLst>
          </p:cNvPr>
          <p:cNvSpPr>
            <a:spLocks noGrp="1"/>
          </p:cNvSpPr>
          <p:nvPr>
            <p:ph type="sldNum" sz="quarter" idx="12"/>
          </p:nvPr>
        </p:nvSpPr>
        <p:spPr/>
        <p:txBody>
          <a:bodyPr/>
          <a:lstStyle/>
          <a:p>
            <a:fld id="{599448DE-3F31-7E43-82BF-B6943303F233}" type="slidenum">
              <a:rPr lang="en-US" smtClean="0"/>
              <a:t>‹#›</a:t>
            </a:fld>
            <a:endParaRPr lang="en-US"/>
          </a:p>
        </p:txBody>
      </p:sp>
    </p:spTree>
    <p:extLst>
      <p:ext uri="{BB962C8B-B14F-4D97-AF65-F5344CB8AC3E}">
        <p14:creationId xmlns:p14="http://schemas.microsoft.com/office/powerpoint/2010/main" val="280360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1DC62-1C6D-CF4C-B36A-92CBD5E25009}"/>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4D0FAEF9-E1FE-C84E-9099-B5B03D9834E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E10DD9A-6246-D347-A163-06204B668C8D}"/>
              </a:ext>
            </a:extLst>
          </p:cNvPr>
          <p:cNvSpPr>
            <a:spLocks noGrp="1"/>
          </p:cNvSpPr>
          <p:nvPr>
            <p:ph type="dt" sz="half" idx="10"/>
          </p:nvPr>
        </p:nvSpPr>
        <p:spPr/>
        <p:txBody>
          <a:bodyPr/>
          <a:lstStyle/>
          <a:p>
            <a:fld id="{AF198A97-FF5C-214E-AA29-EBC26B5008D8}" type="datetimeFigureOut">
              <a:rPr lang="en-US" smtClean="0"/>
              <a:t>9/8/21</a:t>
            </a:fld>
            <a:endParaRPr lang="en-US"/>
          </a:p>
        </p:txBody>
      </p:sp>
      <p:sp>
        <p:nvSpPr>
          <p:cNvPr id="5" name="Footer Placeholder 4">
            <a:extLst>
              <a:ext uri="{FF2B5EF4-FFF2-40B4-BE49-F238E27FC236}">
                <a16:creationId xmlns:a16="http://schemas.microsoft.com/office/drawing/2014/main" id="{A4BF69E9-B9BE-3047-90F6-4B583C375E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9FB040-0AB8-434B-8124-2D37A0C6E09C}"/>
              </a:ext>
            </a:extLst>
          </p:cNvPr>
          <p:cNvSpPr>
            <a:spLocks noGrp="1"/>
          </p:cNvSpPr>
          <p:nvPr>
            <p:ph type="sldNum" sz="quarter" idx="12"/>
          </p:nvPr>
        </p:nvSpPr>
        <p:spPr/>
        <p:txBody>
          <a:bodyPr/>
          <a:lstStyle/>
          <a:p>
            <a:fld id="{599448DE-3F31-7E43-82BF-B6943303F233}" type="slidenum">
              <a:rPr lang="en-US" smtClean="0"/>
              <a:t>‹#›</a:t>
            </a:fld>
            <a:endParaRPr lang="en-US"/>
          </a:p>
        </p:txBody>
      </p:sp>
    </p:spTree>
    <p:extLst>
      <p:ext uri="{BB962C8B-B14F-4D97-AF65-F5344CB8AC3E}">
        <p14:creationId xmlns:p14="http://schemas.microsoft.com/office/powerpoint/2010/main" val="3121661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9294C0A-5C5F-BE4E-86A4-C7658CCAD29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C084E22-787F-D246-9DC4-B59D90D001C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CA30741-A00D-7448-9FDE-3050094496D1}"/>
              </a:ext>
            </a:extLst>
          </p:cNvPr>
          <p:cNvSpPr>
            <a:spLocks noGrp="1"/>
          </p:cNvSpPr>
          <p:nvPr>
            <p:ph type="dt" sz="half" idx="10"/>
          </p:nvPr>
        </p:nvSpPr>
        <p:spPr/>
        <p:txBody>
          <a:bodyPr/>
          <a:lstStyle/>
          <a:p>
            <a:fld id="{AF198A97-FF5C-214E-AA29-EBC26B5008D8}" type="datetimeFigureOut">
              <a:rPr lang="en-US" smtClean="0"/>
              <a:t>9/8/21</a:t>
            </a:fld>
            <a:endParaRPr lang="en-US"/>
          </a:p>
        </p:txBody>
      </p:sp>
      <p:sp>
        <p:nvSpPr>
          <p:cNvPr id="5" name="Footer Placeholder 4">
            <a:extLst>
              <a:ext uri="{FF2B5EF4-FFF2-40B4-BE49-F238E27FC236}">
                <a16:creationId xmlns:a16="http://schemas.microsoft.com/office/drawing/2014/main" id="{941F9870-8B7D-3141-8B5C-50F804B541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274CAA-7895-D74A-BF29-B2773F01D65F}"/>
              </a:ext>
            </a:extLst>
          </p:cNvPr>
          <p:cNvSpPr>
            <a:spLocks noGrp="1"/>
          </p:cNvSpPr>
          <p:nvPr>
            <p:ph type="sldNum" sz="quarter" idx="12"/>
          </p:nvPr>
        </p:nvSpPr>
        <p:spPr/>
        <p:txBody>
          <a:bodyPr/>
          <a:lstStyle/>
          <a:p>
            <a:fld id="{599448DE-3F31-7E43-82BF-B6943303F233}" type="slidenum">
              <a:rPr lang="en-US" smtClean="0"/>
              <a:t>‹#›</a:t>
            </a:fld>
            <a:endParaRPr lang="en-US"/>
          </a:p>
        </p:txBody>
      </p:sp>
    </p:spTree>
    <p:extLst>
      <p:ext uri="{BB962C8B-B14F-4D97-AF65-F5344CB8AC3E}">
        <p14:creationId xmlns:p14="http://schemas.microsoft.com/office/powerpoint/2010/main" val="1731324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64D523-19C2-A84E-8F82-B4B2CCE755E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B0F1B51-0A0A-7F43-9BBB-4AC63D59A7E5}"/>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1B1A326-18CA-7141-8264-C1DCED162370}"/>
              </a:ext>
            </a:extLst>
          </p:cNvPr>
          <p:cNvSpPr>
            <a:spLocks noGrp="1"/>
          </p:cNvSpPr>
          <p:nvPr>
            <p:ph type="dt" sz="half" idx="10"/>
          </p:nvPr>
        </p:nvSpPr>
        <p:spPr/>
        <p:txBody>
          <a:bodyPr/>
          <a:lstStyle/>
          <a:p>
            <a:fld id="{AF198A97-FF5C-214E-AA29-EBC26B5008D8}" type="datetimeFigureOut">
              <a:rPr lang="en-US" smtClean="0"/>
              <a:t>9/8/21</a:t>
            </a:fld>
            <a:endParaRPr lang="en-US"/>
          </a:p>
        </p:txBody>
      </p:sp>
      <p:sp>
        <p:nvSpPr>
          <p:cNvPr id="5" name="Footer Placeholder 4">
            <a:extLst>
              <a:ext uri="{FF2B5EF4-FFF2-40B4-BE49-F238E27FC236}">
                <a16:creationId xmlns:a16="http://schemas.microsoft.com/office/drawing/2014/main" id="{F732636B-1310-A443-867F-1C09FFF457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10E4B1-3510-7540-84B8-3B11BC68C66B}"/>
              </a:ext>
            </a:extLst>
          </p:cNvPr>
          <p:cNvSpPr>
            <a:spLocks noGrp="1"/>
          </p:cNvSpPr>
          <p:nvPr>
            <p:ph type="sldNum" sz="quarter" idx="12"/>
          </p:nvPr>
        </p:nvSpPr>
        <p:spPr/>
        <p:txBody>
          <a:bodyPr/>
          <a:lstStyle/>
          <a:p>
            <a:fld id="{599448DE-3F31-7E43-82BF-B6943303F233}" type="slidenum">
              <a:rPr lang="en-US" smtClean="0"/>
              <a:t>‹#›</a:t>
            </a:fld>
            <a:endParaRPr lang="en-US"/>
          </a:p>
        </p:txBody>
      </p:sp>
    </p:spTree>
    <p:extLst>
      <p:ext uri="{BB962C8B-B14F-4D97-AF65-F5344CB8AC3E}">
        <p14:creationId xmlns:p14="http://schemas.microsoft.com/office/powerpoint/2010/main" val="4108912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C904C-D55D-7F4F-9170-C579DA9811E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C9428313-3552-3740-BAD5-F850753ADFB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781B81F-EB79-4749-9BC3-5DF701FFD946}"/>
              </a:ext>
            </a:extLst>
          </p:cNvPr>
          <p:cNvSpPr>
            <a:spLocks noGrp="1"/>
          </p:cNvSpPr>
          <p:nvPr>
            <p:ph type="dt" sz="half" idx="10"/>
          </p:nvPr>
        </p:nvSpPr>
        <p:spPr/>
        <p:txBody>
          <a:bodyPr/>
          <a:lstStyle/>
          <a:p>
            <a:fld id="{AF198A97-FF5C-214E-AA29-EBC26B5008D8}" type="datetimeFigureOut">
              <a:rPr lang="en-US" smtClean="0"/>
              <a:t>9/8/21</a:t>
            </a:fld>
            <a:endParaRPr lang="en-US"/>
          </a:p>
        </p:txBody>
      </p:sp>
      <p:sp>
        <p:nvSpPr>
          <p:cNvPr id="5" name="Footer Placeholder 4">
            <a:extLst>
              <a:ext uri="{FF2B5EF4-FFF2-40B4-BE49-F238E27FC236}">
                <a16:creationId xmlns:a16="http://schemas.microsoft.com/office/drawing/2014/main" id="{4B442D17-3F0D-E44A-9024-3CA7979F7D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4A2585-ACDA-344D-A025-FDD922A32A90}"/>
              </a:ext>
            </a:extLst>
          </p:cNvPr>
          <p:cNvSpPr>
            <a:spLocks noGrp="1"/>
          </p:cNvSpPr>
          <p:nvPr>
            <p:ph type="sldNum" sz="quarter" idx="12"/>
          </p:nvPr>
        </p:nvSpPr>
        <p:spPr/>
        <p:txBody>
          <a:bodyPr/>
          <a:lstStyle/>
          <a:p>
            <a:fld id="{599448DE-3F31-7E43-82BF-B6943303F233}" type="slidenum">
              <a:rPr lang="en-US" smtClean="0"/>
              <a:t>‹#›</a:t>
            </a:fld>
            <a:endParaRPr lang="en-US"/>
          </a:p>
        </p:txBody>
      </p:sp>
    </p:spTree>
    <p:extLst>
      <p:ext uri="{BB962C8B-B14F-4D97-AF65-F5344CB8AC3E}">
        <p14:creationId xmlns:p14="http://schemas.microsoft.com/office/powerpoint/2010/main" val="8966201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5AA43-64E4-8942-BB97-523E7159A2FC}"/>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1229201-BF44-064F-AF53-EDE3779AB96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86CC35B2-E00C-3E48-9720-7C0CBDA21C42}"/>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47B804DC-D165-F240-8A05-FC4299B9A8D5}"/>
              </a:ext>
            </a:extLst>
          </p:cNvPr>
          <p:cNvSpPr>
            <a:spLocks noGrp="1"/>
          </p:cNvSpPr>
          <p:nvPr>
            <p:ph type="dt" sz="half" idx="10"/>
          </p:nvPr>
        </p:nvSpPr>
        <p:spPr/>
        <p:txBody>
          <a:bodyPr/>
          <a:lstStyle/>
          <a:p>
            <a:fld id="{AF198A97-FF5C-214E-AA29-EBC26B5008D8}" type="datetimeFigureOut">
              <a:rPr lang="en-US" smtClean="0"/>
              <a:t>9/8/21</a:t>
            </a:fld>
            <a:endParaRPr lang="en-US"/>
          </a:p>
        </p:txBody>
      </p:sp>
      <p:sp>
        <p:nvSpPr>
          <p:cNvPr id="6" name="Footer Placeholder 5">
            <a:extLst>
              <a:ext uri="{FF2B5EF4-FFF2-40B4-BE49-F238E27FC236}">
                <a16:creationId xmlns:a16="http://schemas.microsoft.com/office/drawing/2014/main" id="{8B359746-B7AD-DC48-995E-2C9B4ED472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A03149E-B2AF-264D-BA30-26AB4B2F2A21}"/>
              </a:ext>
            </a:extLst>
          </p:cNvPr>
          <p:cNvSpPr>
            <a:spLocks noGrp="1"/>
          </p:cNvSpPr>
          <p:nvPr>
            <p:ph type="sldNum" sz="quarter" idx="12"/>
          </p:nvPr>
        </p:nvSpPr>
        <p:spPr/>
        <p:txBody>
          <a:bodyPr/>
          <a:lstStyle/>
          <a:p>
            <a:fld id="{599448DE-3F31-7E43-82BF-B6943303F233}" type="slidenum">
              <a:rPr lang="en-US" smtClean="0"/>
              <a:t>‹#›</a:t>
            </a:fld>
            <a:endParaRPr lang="en-US"/>
          </a:p>
        </p:txBody>
      </p:sp>
    </p:spTree>
    <p:extLst>
      <p:ext uri="{BB962C8B-B14F-4D97-AF65-F5344CB8AC3E}">
        <p14:creationId xmlns:p14="http://schemas.microsoft.com/office/powerpoint/2010/main" val="3899885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F7094-326A-E74D-ACC9-56E3F1D7E3AA}"/>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AFF972B5-2B65-1D47-9713-B7F6CAF44A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D700286-575E-584B-977C-236B563D82E6}"/>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3335C15F-DE8F-C443-BB40-B5ACBB973C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DCF3E74-559D-454C-BEF5-F7F1DF30561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9C82328-3E72-B94B-B52A-E0623B363161}"/>
              </a:ext>
            </a:extLst>
          </p:cNvPr>
          <p:cNvSpPr>
            <a:spLocks noGrp="1"/>
          </p:cNvSpPr>
          <p:nvPr>
            <p:ph type="dt" sz="half" idx="10"/>
          </p:nvPr>
        </p:nvSpPr>
        <p:spPr/>
        <p:txBody>
          <a:bodyPr/>
          <a:lstStyle/>
          <a:p>
            <a:fld id="{AF198A97-FF5C-214E-AA29-EBC26B5008D8}" type="datetimeFigureOut">
              <a:rPr lang="en-US" smtClean="0"/>
              <a:t>9/8/21</a:t>
            </a:fld>
            <a:endParaRPr lang="en-US"/>
          </a:p>
        </p:txBody>
      </p:sp>
      <p:sp>
        <p:nvSpPr>
          <p:cNvPr id="8" name="Footer Placeholder 7">
            <a:extLst>
              <a:ext uri="{FF2B5EF4-FFF2-40B4-BE49-F238E27FC236}">
                <a16:creationId xmlns:a16="http://schemas.microsoft.com/office/drawing/2014/main" id="{788D2A78-8794-1145-B827-41D9052F49C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84BA32E-E3F7-6344-8B73-8974F6C80094}"/>
              </a:ext>
            </a:extLst>
          </p:cNvPr>
          <p:cNvSpPr>
            <a:spLocks noGrp="1"/>
          </p:cNvSpPr>
          <p:nvPr>
            <p:ph type="sldNum" sz="quarter" idx="12"/>
          </p:nvPr>
        </p:nvSpPr>
        <p:spPr/>
        <p:txBody>
          <a:bodyPr/>
          <a:lstStyle/>
          <a:p>
            <a:fld id="{599448DE-3F31-7E43-82BF-B6943303F233}" type="slidenum">
              <a:rPr lang="en-US" smtClean="0"/>
              <a:t>‹#›</a:t>
            </a:fld>
            <a:endParaRPr lang="en-US"/>
          </a:p>
        </p:txBody>
      </p:sp>
    </p:spTree>
    <p:extLst>
      <p:ext uri="{BB962C8B-B14F-4D97-AF65-F5344CB8AC3E}">
        <p14:creationId xmlns:p14="http://schemas.microsoft.com/office/powerpoint/2010/main" val="186884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04679-0CF5-AB47-80EE-45EE22D3798F}"/>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918F927-FD0E-EA42-889E-38608AE82D6D}"/>
              </a:ext>
            </a:extLst>
          </p:cNvPr>
          <p:cNvSpPr>
            <a:spLocks noGrp="1"/>
          </p:cNvSpPr>
          <p:nvPr>
            <p:ph type="dt" sz="half" idx="10"/>
          </p:nvPr>
        </p:nvSpPr>
        <p:spPr/>
        <p:txBody>
          <a:bodyPr/>
          <a:lstStyle/>
          <a:p>
            <a:fld id="{AF198A97-FF5C-214E-AA29-EBC26B5008D8}" type="datetimeFigureOut">
              <a:rPr lang="en-US" smtClean="0"/>
              <a:t>9/8/21</a:t>
            </a:fld>
            <a:endParaRPr lang="en-US"/>
          </a:p>
        </p:txBody>
      </p:sp>
      <p:sp>
        <p:nvSpPr>
          <p:cNvPr id="4" name="Footer Placeholder 3">
            <a:extLst>
              <a:ext uri="{FF2B5EF4-FFF2-40B4-BE49-F238E27FC236}">
                <a16:creationId xmlns:a16="http://schemas.microsoft.com/office/drawing/2014/main" id="{1DDAEE0E-2FC5-A44D-B178-70860D5C084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75B7921-FE3F-FC46-A240-094499A7ACE8}"/>
              </a:ext>
            </a:extLst>
          </p:cNvPr>
          <p:cNvSpPr>
            <a:spLocks noGrp="1"/>
          </p:cNvSpPr>
          <p:nvPr>
            <p:ph type="sldNum" sz="quarter" idx="12"/>
          </p:nvPr>
        </p:nvSpPr>
        <p:spPr/>
        <p:txBody>
          <a:bodyPr/>
          <a:lstStyle/>
          <a:p>
            <a:fld id="{599448DE-3F31-7E43-82BF-B6943303F233}" type="slidenum">
              <a:rPr lang="en-US" smtClean="0"/>
              <a:t>‹#›</a:t>
            </a:fld>
            <a:endParaRPr lang="en-US"/>
          </a:p>
        </p:txBody>
      </p:sp>
    </p:spTree>
    <p:extLst>
      <p:ext uri="{BB962C8B-B14F-4D97-AF65-F5344CB8AC3E}">
        <p14:creationId xmlns:p14="http://schemas.microsoft.com/office/powerpoint/2010/main" val="2470944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D12616-E4F5-204B-9CA6-DC830ECF3B8E}"/>
              </a:ext>
            </a:extLst>
          </p:cNvPr>
          <p:cNvSpPr>
            <a:spLocks noGrp="1"/>
          </p:cNvSpPr>
          <p:nvPr>
            <p:ph type="dt" sz="half" idx="10"/>
          </p:nvPr>
        </p:nvSpPr>
        <p:spPr/>
        <p:txBody>
          <a:bodyPr/>
          <a:lstStyle/>
          <a:p>
            <a:fld id="{AF198A97-FF5C-214E-AA29-EBC26B5008D8}" type="datetimeFigureOut">
              <a:rPr lang="en-US" smtClean="0"/>
              <a:t>9/8/21</a:t>
            </a:fld>
            <a:endParaRPr lang="en-US"/>
          </a:p>
        </p:txBody>
      </p:sp>
      <p:sp>
        <p:nvSpPr>
          <p:cNvPr id="3" name="Footer Placeholder 2">
            <a:extLst>
              <a:ext uri="{FF2B5EF4-FFF2-40B4-BE49-F238E27FC236}">
                <a16:creationId xmlns:a16="http://schemas.microsoft.com/office/drawing/2014/main" id="{2076E400-3563-CC47-8C9A-E2F3163CCAA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C13DBE2-C794-A745-AEC9-67D94BBAF1AB}"/>
              </a:ext>
            </a:extLst>
          </p:cNvPr>
          <p:cNvSpPr>
            <a:spLocks noGrp="1"/>
          </p:cNvSpPr>
          <p:nvPr>
            <p:ph type="sldNum" sz="quarter" idx="12"/>
          </p:nvPr>
        </p:nvSpPr>
        <p:spPr/>
        <p:txBody>
          <a:bodyPr/>
          <a:lstStyle/>
          <a:p>
            <a:fld id="{599448DE-3F31-7E43-82BF-B6943303F233}" type="slidenum">
              <a:rPr lang="en-US" smtClean="0"/>
              <a:t>‹#›</a:t>
            </a:fld>
            <a:endParaRPr lang="en-US"/>
          </a:p>
        </p:txBody>
      </p:sp>
    </p:spTree>
    <p:extLst>
      <p:ext uri="{BB962C8B-B14F-4D97-AF65-F5344CB8AC3E}">
        <p14:creationId xmlns:p14="http://schemas.microsoft.com/office/powerpoint/2010/main" val="1010027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2E23F-F1DF-A34D-B8C2-429F8A756D6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763006FE-2FFF-C843-9335-AE851AB0AB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C16E13CF-0C0C-BB40-BE62-ED839E69C8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03A1A14-F889-BD41-AEDD-E2CBA6917FCB}"/>
              </a:ext>
            </a:extLst>
          </p:cNvPr>
          <p:cNvSpPr>
            <a:spLocks noGrp="1"/>
          </p:cNvSpPr>
          <p:nvPr>
            <p:ph type="dt" sz="half" idx="10"/>
          </p:nvPr>
        </p:nvSpPr>
        <p:spPr/>
        <p:txBody>
          <a:bodyPr/>
          <a:lstStyle/>
          <a:p>
            <a:fld id="{AF198A97-FF5C-214E-AA29-EBC26B5008D8}" type="datetimeFigureOut">
              <a:rPr lang="en-US" smtClean="0"/>
              <a:t>9/8/21</a:t>
            </a:fld>
            <a:endParaRPr lang="en-US"/>
          </a:p>
        </p:txBody>
      </p:sp>
      <p:sp>
        <p:nvSpPr>
          <p:cNvPr id="6" name="Footer Placeholder 5">
            <a:extLst>
              <a:ext uri="{FF2B5EF4-FFF2-40B4-BE49-F238E27FC236}">
                <a16:creationId xmlns:a16="http://schemas.microsoft.com/office/drawing/2014/main" id="{E9930CCC-684C-5348-B418-F75BB7C36B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340D85-A6DA-214C-BFDB-F8F7A2DEB3BB}"/>
              </a:ext>
            </a:extLst>
          </p:cNvPr>
          <p:cNvSpPr>
            <a:spLocks noGrp="1"/>
          </p:cNvSpPr>
          <p:nvPr>
            <p:ph type="sldNum" sz="quarter" idx="12"/>
          </p:nvPr>
        </p:nvSpPr>
        <p:spPr/>
        <p:txBody>
          <a:bodyPr/>
          <a:lstStyle/>
          <a:p>
            <a:fld id="{599448DE-3F31-7E43-82BF-B6943303F233}" type="slidenum">
              <a:rPr lang="en-US" smtClean="0"/>
              <a:t>‹#›</a:t>
            </a:fld>
            <a:endParaRPr lang="en-US"/>
          </a:p>
        </p:txBody>
      </p:sp>
    </p:spTree>
    <p:extLst>
      <p:ext uri="{BB962C8B-B14F-4D97-AF65-F5344CB8AC3E}">
        <p14:creationId xmlns:p14="http://schemas.microsoft.com/office/powerpoint/2010/main" val="1388569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CD1F0-05B1-344C-91DE-B20D657CD62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2625E28A-F76E-1840-A393-193B6014FA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5D250A7-48A1-B94A-B9EC-5D1A453340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25ACA90-6CBD-3843-B1AA-EB31BAD22F49}"/>
              </a:ext>
            </a:extLst>
          </p:cNvPr>
          <p:cNvSpPr>
            <a:spLocks noGrp="1"/>
          </p:cNvSpPr>
          <p:nvPr>
            <p:ph type="dt" sz="half" idx="10"/>
          </p:nvPr>
        </p:nvSpPr>
        <p:spPr/>
        <p:txBody>
          <a:bodyPr/>
          <a:lstStyle/>
          <a:p>
            <a:fld id="{AF198A97-FF5C-214E-AA29-EBC26B5008D8}" type="datetimeFigureOut">
              <a:rPr lang="en-US" smtClean="0"/>
              <a:t>9/8/21</a:t>
            </a:fld>
            <a:endParaRPr lang="en-US"/>
          </a:p>
        </p:txBody>
      </p:sp>
      <p:sp>
        <p:nvSpPr>
          <p:cNvPr id="6" name="Footer Placeholder 5">
            <a:extLst>
              <a:ext uri="{FF2B5EF4-FFF2-40B4-BE49-F238E27FC236}">
                <a16:creationId xmlns:a16="http://schemas.microsoft.com/office/drawing/2014/main" id="{9862CC71-3910-4349-AD9E-610A1F1A4C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F68832-09B6-C64E-AF32-A2E3A7F1D4A5}"/>
              </a:ext>
            </a:extLst>
          </p:cNvPr>
          <p:cNvSpPr>
            <a:spLocks noGrp="1"/>
          </p:cNvSpPr>
          <p:nvPr>
            <p:ph type="sldNum" sz="quarter" idx="12"/>
          </p:nvPr>
        </p:nvSpPr>
        <p:spPr/>
        <p:txBody>
          <a:bodyPr/>
          <a:lstStyle/>
          <a:p>
            <a:fld id="{599448DE-3F31-7E43-82BF-B6943303F233}" type="slidenum">
              <a:rPr lang="en-US" smtClean="0"/>
              <a:t>‹#›</a:t>
            </a:fld>
            <a:endParaRPr lang="en-US"/>
          </a:p>
        </p:txBody>
      </p:sp>
    </p:spTree>
    <p:extLst>
      <p:ext uri="{BB962C8B-B14F-4D97-AF65-F5344CB8AC3E}">
        <p14:creationId xmlns:p14="http://schemas.microsoft.com/office/powerpoint/2010/main" val="4068914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355F8FA-B877-E74F-BFAB-9BF2387AF6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3175DFA-9024-1743-9555-E4676DFB2C0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4C84D43-A9E1-6543-A13E-12108C90BD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198A97-FF5C-214E-AA29-EBC26B5008D8}" type="datetimeFigureOut">
              <a:rPr lang="en-US" smtClean="0"/>
              <a:t>9/8/21</a:t>
            </a:fld>
            <a:endParaRPr lang="en-US"/>
          </a:p>
        </p:txBody>
      </p:sp>
      <p:sp>
        <p:nvSpPr>
          <p:cNvPr id="5" name="Footer Placeholder 4">
            <a:extLst>
              <a:ext uri="{FF2B5EF4-FFF2-40B4-BE49-F238E27FC236}">
                <a16:creationId xmlns:a16="http://schemas.microsoft.com/office/drawing/2014/main" id="{98F53908-40C2-9545-9B3B-DBD372D44A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D6AE582-30E1-C24C-AA68-A02C62A91B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9448DE-3F31-7E43-82BF-B6943303F233}" type="slidenum">
              <a:rPr lang="en-US" smtClean="0"/>
              <a:t>‹#›</a:t>
            </a:fld>
            <a:endParaRPr lang="en-US"/>
          </a:p>
        </p:txBody>
      </p:sp>
    </p:spTree>
    <p:extLst>
      <p:ext uri="{BB962C8B-B14F-4D97-AF65-F5344CB8AC3E}">
        <p14:creationId xmlns:p14="http://schemas.microsoft.com/office/powerpoint/2010/main" val="734857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8DE8E-1CBF-E24A-B9A3-E8C151A2BE42}"/>
              </a:ext>
            </a:extLst>
          </p:cNvPr>
          <p:cNvSpPr>
            <a:spLocks noGrp="1"/>
          </p:cNvSpPr>
          <p:nvPr>
            <p:ph type="ctrTitle"/>
          </p:nvPr>
        </p:nvSpPr>
        <p:spPr>
          <a:xfrm>
            <a:off x="1425146" y="2580460"/>
            <a:ext cx="9144000" cy="2387600"/>
          </a:xfrm>
        </p:spPr>
        <p:txBody>
          <a:bodyPr>
            <a:normAutofit fontScale="90000"/>
          </a:bodyPr>
          <a:lstStyle/>
          <a:p>
            <a:r>
              <a:rPr lang="en-GB" sz="5300" b="1" dirty="0">
                <a:latin typeface="Arial" panose="020B0604020202020204" pitchFamily="34" charset="0"/>
                <a:cs typeface="Arial" panose="020B0604020202020204" pitchFamily="34" charset="0"/>
              </a:rPr>
              <a:t>LEVEL 4 CANCER REHABILITATION</a:t>
            </a:r>
            <a:br>
              <a:rPr lang="en-GB" sz="5300" dirty="0"/>
            </a:br>
            <a:r>
              <a:rPr lang="en-GB" sz="5300" dirty="0"/>
              <a:t> </a:t>
            </a:r>
            <a:br>
              <a:rPr lang="en-GB" sz="5300" dirty="0"/>
            </a:br>
            <a:r>
              <a:rPr lang="en-GB" sz="5300" dirty="0">
                <a:latin typeface="Arial" panose="020B0604020202020204" pitchFamily="34" charset="0"/>
                <a:cs typeface="Arial" panose="020B0604020202020204" pitchFamily="34" charset="0"/>
              </a:rPr>
              <a:t>Group Presentation</a:t>
            </a:r>
            <a:r>
              <a:rPr lang="en-GB" sz="5300" dirty="0">
                <a:effectLst/>
                <a:latin typeface="Arial" panose="020B0604020202020204" pitchFamily="34" charset="0"/>
                <a:cs typeface="Arial" panose="020B0604020202020204" pitchFamily="34" charset="0"/>
              </a:rPr>
              <a:t> Template</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5151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DA603-D97D-EA47-AAB8-D0E53963F7C9}"/>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Task Information </a:t>
            </a:r>
          </a:p>
        </p:txBody>
      </p:sp>
      <p:sp>
        <p:nvSpPr>
          <p:cNvPr id="3" name="Content Placeholder 2">
            <a:extLst>
              <a:ext uri="{FF2B5EF4-FFF2-40B4-BE49-F238E27FC236}">
                <a16:creationId xmlns:a16="http://schemas.microsoft.com/office/drawing/2014/main" id="{7E25CEB6-5646-B449-BF8C-5A40A3A22CD8}"/>
              </a:ext>
            </a:extLst>
          </p:cNvPr>
          <p:cNvSpPr>
            <a:spLocks noGrp="1"/>
          </p:cNvSpPr>
          <p:nvPr>
            <p:ph idx="1"/>
          </p:nvPr>
        </p:nvSpPr>
        <p:spPr/>
        <p:txBody>
          <a:bodyPr/>
          <a:lstStyle/>
          <a:p>
            <a:pPr marL="0" indent="0">
              <a:buNone/>
            </a:pPr>
            <a:r>
              <a:rPr lang="en-GB" sz="2400" dirty="0">
                <a:latin typeface="Arial" panose="020B0604020202020204" pitchFamily="34" charset="0"/>
                <a:cs typeface="Arial" panose="020B0604020202020204" pitchFamily="34" charset="0"/>
              </a:rPr>
              <a:t>Each member of your group must participate in both planning and delivering your presentation. </a:t>
            </a:r>
          </a:p>
          <a:p>
            <a:pPr marL="0" indent="0">
              <a:buNone/>
            </a:pPr>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You can use any resources that are available to you on the course, at the course venue and in your personal possession, in order to make the presentation as clear, concise and professional as possible.</a:t>
            </a:r>
          </a:p>
          <a:p>
            <a:endParaRPr lang="en-US" dirty="0"/>
          </a:p>
        </p:txBody>
      </p:sp>
    </p:spTree>
    <p:extLst>
      <p:ext uri="{BB962C8B-B14F-4D97-AF65-F5344CB8AC3E}">
        <p14:creationId xmlns:p14="http://schemas.microsoft.com/office/powerpoint/2010/main" val="2335464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BDCC1-3EBA-9C44-9DCC-31769E2F753B}"/>
              </a:ext>
            </a:extLst>
          </p:cNvPr>
          <p:cNvSpPr>
            <a:spLocks noGrp="1"/>
          </p:cNvSpPr>
          <p:nvPr>
            <p:ph type="title"/>
          </p:nvPr>
        </p:nvSpPr>
        <p:spPr/>
        <p:txBody>
          <a:bodyPr/>
          <a:lstStyle/>
          <a:p>
            <a:pPr algn="ctr"/>
            <a:r>
              <a:rPr lang="en-GB" b="1" dirty="0">
                <a:latin typeface="Arial" panose="020B0604020202020204" pitchFamily="34" charset="0"/>
                <a:cs typeface="Arial" panose="020B0604020202020204" pitchFamily="34" charset="0"/>
              </a:rPr>
              <a:t>A brief summary of the client’s details</a:t>
            </a:r>
            <a:r>
              <a:rPr lang="en-GB" b="1" dirty="0">
                <a:effectLst/>
                <a:latin typeface="Arial" panose="020B0604020202020204" pitchFamily="34" charset="0"/>
                <a:cs typeface="Arial" panose="020B0604020202020204" pitchFamily="34" charset="0"/>
              </a:rPr>
              <a:t> </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5EBE0C74-9B82-6440-AD91-EBFAB31F6D8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412162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DD726-15F2-D744-A8B9-A8809BB9D94A}"/>
              </a:ext>
            </a:extLst>
          </p:cNvPr>
          <p:cNvSpPr>
            <a:spLocks noGrp="1"/>
          </p:cNvSpPr>
          <p:nvPr>
            <p:ph type="title"/>
          </p:nvPr>
        </p:nvSpPr>
        <p:spPr/>
        <p:txBody>
          <a:bodyPr>
            <a:normAutofit/>
          </a:bodyPr>
          <a:lstStyle/>
          <a:p>
            <a:pPr algn="ctr"/>
            <a:r>
              <a:rPr lang="en-GB" b="1" dirty="0">
                <a:latin typeface="Arial" panose="020B0604020202020204" pitchFamily="34" charset="0"/>
                <a:cs typeface="Arial" panose="020B0604020202020204" pitchFamily="34" charset="0"/>
              </a:rPr>
              <a:t>Information about the client’s treatment</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E4A223A-30E3-4043-9424-C71CE4086415}"/>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613566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2099E-FEB1-5D49-AB6C-74374CCBD49B}"/>
              </a:ext>
            </a:extLst>
          </p:cNvPr>
          <p:cNvSpPr>
            <a:spLocks noGrp="1"/>
          </p:cNvSpPr>
          <p:nvPr>
            <p:ph type="title"/>
          </p:nvPr>
        </p:nvSpPr>
        <p:spPr/>
        <p:txBody>
          <a:bodyPr>
            <a:normAutofit/>
          </a:bodyPr>
          <a:lstStyle/>
          <a:p>
            <a:pPr algn="ctr"/>
            <a:r>
              <a:rPr lang="en-GB" sz="4000" b="1" dirty="0">
                <a:latin typeface="Arial" panose="020B0604020202020204" pitchFamily="34" charset="0"/>
                <a:cs typeface="Arial" panose="020B0604020202020204" pitchFamily="34" charset="0"/>
              </a:rPr>
              <a:t>Potential treatment side-effects to exercise programming</a:t>
            </a:r>
            <a:r>
              <a:rPr lang="en-GB" sz="4000" b="1" dirty="0">
                <a:effectLst/>
                <a:latin typeface="Arial" panose="020B0604020202020204" pitchFamily="34" charset="0"/>
                <a:cs typeface="Arial" panose="020B0604020202020204" pitchFamily="34" charset="0"/>
              </a:rPr>
              <a:t> </a:t>
            </a:r>
            <a:endParaRPr lang="en-US" sz="40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EA95F00-9074-6144-99EE-9A2B5964D6E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147166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516B6-2E22-4042-9189-F41B924DF939}"/>
              </a:ext>
            </a:extLst>
          </p:cNvPr>
          <p:cNvSpPr>
            <a:spLocks noGrp="1"/>
          </p:cNvSpPr>
          <p:nvPr>
            <p:ph type="title"/>
          </p:nvPr>
        </p:nvSpPr>
        <p:spPr/>
        <p:txBody>
          <a:bodyPr/>
          <a:lstStyle/>
          <a:p>
            <a:pPr algn="ctr"/>
            <a:r>
              <a:rPr lang="en-GB" b="1" dirty="0">
                <a:latin typeface="Arial" panose="020B0604020202020204" pitchFamily="34" charset="0"/>
                <a:cs typeface="Arial" panose="020B0604020202020204" pitchFamily="34" charset="0"/>
              </a:rPr>
              <a:t>Potential contraindications to exercise that the client may have</a:t>
            </a:r>
            <a:r>
              <a:rPr lang="en-GB" b="1" dirty="0">
                <a:effectLst/>
                <a:latin typeface="Arial" panose="020B0604020202020204" pitchFamily="34" charset="0"/>
                <a:cs typeface="Arial" panose="020B0604020202020204" pitchFamily="34" charset="0"/>
              </a:rPr>
              <a:t> </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F14262AF-B215-4542-90FE-C57DDB72F28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081672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FE97C-F6A0-1E47-8E78-E06B49A6DECF}"/>
              </a:ext>
            </a:extLst>
          </p:cNvPr>
          <p:cNvSpPr>
            <a:spLocks noGrp="1"/>
          </p:cNvSpPr>
          <p:nvPr>
            <p:ph type="title"/>
          </p:nvPr>
        </p:nvSpPr>
        <p:spPr>
          <a:xfrm>
            <a:off x="838200" y="484394"/>
            <a:ext cx="10515600" cy="1325563"/>
          </a:xfrm>
        </p:spPr>
        <p:txBody>
          <a:bodyPr>
            <a:normAutofit/>
          </a:bodyPr>
          <a:lstStyle/>
          <a:p>
            <a:pPr algn="ctr"/>
            <a:r>
              <a:rPr lang="en-GB" b="1" dirty="0">
                <a:latin typeface="Arial" panose="020B0604020202020204" pitchFamily="34" charset="0"/>
                <a:cs typeface="Arial" panose="020B0604020202020204" pitchFamily="34" charset="0"/>
              </a:rPr>
              <a:t>A client-specific exercise session</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89D83919-5DF1-864E-AC72-DDF11044789B}"/>
              </a:ext>
            </a:extLst>
          </p:cNvPr>
          <p:cNvSpPr>
            <a:spLocks noGrp="1"/>
          </p:cNvSpPr>
          <p:nvPr>
            <p:ph idx="1"/>
          </p:nvPr>
        </p:nvSpPr>
        <p:spPr>
          <a:xfrm>
            <a:off x="838200" y="2295939"/>
            <a:ext cx="10515600" cy="3881024"/>
          </a:xfrm>
        </p:spPr>
        <p:txBody>
          <a:bodyPr/>
          <a:lstStyle/>
          <a:p>
            <a:endParaRPr lang="en-US" dirty="0"/>
          </a:p>
        </p:txBody>
      </p:sp>
    </p:spTree>
    <p:extLst>
      <p:ext uri="{BB962C8B-B14F-4D97-AF65-F5344CB8AC3E}">
        <p14:creationId xmlns:p14="http://schemas.microsoft.com/office/powerpoint/2010/main" val="2933404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CCBA6-E856-2D4C-8FC1-1EA86A6E7F8E}"/>
              </a:ext>
            </a:extLst>
          </p:cNvPr>
          <p:cNvSpPr>
            <a:spLocks noGrp="1"/>
          </p:cNvSpPr>
          <p:nvPr>
            <p:ph type="title"/>
          </p:nvPr>
        </p:nvSpPr>
        <p:spPr/>
        <p:txBody>
          <a:bodyPr>
            <a:normAutofit/>
          </a:bodyPr>
          <a:lstStyle/>
          <a:p>
            <a:pPr algn="ctr"/>
            <a:r>
              <a:rPr lang="en-GB" b="1" dirty="0">
                <a:latin typeface="Arial" panose="020B0604020202020204" pitchFamily="34" charset="0"/>
                <a:cs typeface="Arial" panose="020B0604020202020204" pitchFamily="34" charset="0"/>
              </a:rPr>
              <a:t>Dietary guidelines that you feel would benefit the client</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9552BD67-B2BB-684A-9005-C1E0AD57109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310692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62F50-4350-3E49-AE68-0D20D093A512}"/>
              </a:ext>
            </a:extLst>
          </p:cNvPr>
          <p:cNvSpPr>
            <a:spLocks noGrp="1"/>
          </p:cNvSpPr>
          <p:nvPr>
            <p:ph type="title"/>
          </p:nvPr>
        </p:nvSpPr>
        <p:spPr/>
        <p:txBody>
          <a:bodyPr/>
          <a:lstStyle/>
          <a:p>
            <a:pPr algn="ctr"/>
            <a:r>
              <a:rPr lang="en-US" b="1" dirty="0">
                <a:latin typeface="Arial" panose="020B0604020202020204" pitchFamily="34" charset="0"/>
                <a:cs typeface="Arial" panose="020B0604020202020204" pitchFamily="34" charset="0"/>
              </a:rPr>
              <a:t>Additional Information </a:t>
            </a:r>
          </a:p>
        </p:txBody>
      </p:sp>
      <p:sp>
        <p:nvSpPr>
          <p:cNvPr id="3" name="Content Placeholder 2">
            <a:extLst>
              <a:ext uri="{FF2B5EF4-FFF2-40B4-BE49-F238E27FC236}">
                <a16:creationId xmlns:a16="http://schemas.microsoft.com/office/drawing/2014/main" id="{CC1F5DF9-AF7F-A544-8566-2B419BA0D5FA}"/>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20138220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108</Words>
  <Application>Microsoft Macintosh PowerPoint</Application>
  <PresentationFormat>Widescreen</PresentationFormat>
  <Paragraphs>12</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LEVEL 4 CANCER REHABILITATION   Group Presentation Template</vt:lpstr>
      <vt:lpstr>Task Information </vt:lpstr>
      <vt:lpstr>A brief summary of the client’s details </vt:lpstr>
      <vt:lpstr>Information about the client’s treatment</vt:lpstr>
      <vt:lpstr>Potential treatment side-effects to exercise programming </vt:lpstr>
      <vt:lpstr>Potential contraindications to exercise that the client may have </vt:lpstr>
      <vt:lpstr>A client-specific exercise session</vt:lpstr>
      <vt:lpstr>Dietary guidelines that you feel would benefit the client</vt:lpstr>
      <vt:lpstr>Additional Information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LEVEL 4 CANCER REHABILITATION   Group Presentation Template</dc:title>
  <dc:creator>grant ralston</dc:creator>
  <cp:lastModifiedBy>grant ralston</cp:lastModifiedBy>
  <cp:revision>1</cp:revision>
  <dcterms:created xsi:type="dcterms:W3CDTF">2021-09-08T09:27:44Z</dcterms:created>
  <dcterms:modified xsi:type="dcterms:W3CDTF">2021-09-08T09:45:33Z</dcterms:modified>
</cp:coreProperties>
</file>